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4" r:id="rId4"/>
    <p:sldId id="261" r:id="rId5"/>
    <p:sldId id="262" r:id="rId6"/>
    <p:sldId id="259" r:id="rId7"/>
    <p:sldId id="260" r:id="rId8"/>
    <p:sldId id="258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E5DBA-3DAA-4EED-8B68-3374C81A685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181F0-717A-4778-9686-A43394A96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2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181F0-717A-4778-9686-A43394A961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4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70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0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1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29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3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266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74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5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7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0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6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0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3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1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8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7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FC1D32-8291-4190-9B3F-EC1BC301404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1DD8DA-9416-44B2-ABC2-CC3719D56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46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углый стол «Основы безопасности жизнедеятельности в школе - успехи,  проблемы, перспективы» - МГП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96" y="1328427"/>
            <a:ext cx="5216578" cy="552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1464" y="419725"/>
            <a:ext cx="8289242" cy="908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прежде  всего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67" y="184111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085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24" y="1371084"/>
            <a:ext cx="7420130" cy="54869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742" y="341027"/>
            <a:ext cx="3587984" cy="14240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 1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72" y="685801"/>
            <a:ext cx="11497456" cy="11729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01              02           03            04 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Автомобили полиции России l Купить полицейский автомобиль (UAZ Patrio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0" y="2328367"/>
            <a:ext cx="3029975" cy="1743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804" y="2328367"/>
            <a:ext cx="2590865" cy="18711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019" y="2328367"/>
            <a:ext cx="3247594" cy="1895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0963" y="2328367"/>
            <a:ext cx="2841038" cy="18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813" y="1783829"/>
            <a:ext cx="12192000" cy="4317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Возгорание электроприбора.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предложения с неверными действиями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залить водой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окно и звать на помощь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видите, что не сможете справиться с огнем, прячьтесь в укромные места вашего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500"/>
              </a:lnSpc>
              <a:spcAft>
                <a:spcPts val="800"/>
              </a:spcAft>
              <a:buSzPts val="1200"/>
              <a:buNone/>
              <a:tabLst>
                <a:tab pos="457200" algn="l"/>
              </a:tabLst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769" y="-414452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 Щит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Ведро для пожарного щита [пожарный инвентарь, пожарное ведро] купить в  Новосибирске с доставкой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9107" y="1242663"/>
            <a:ext cx="2122553" cy="180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Топор для пожарного щита, производитель | ЕС Трейд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05" y="1079497"/>
            <a:ext cx="1655945" cy="214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нвентарь : Багор пожарный БПН с деревянной ручкой (для комплектации пожарного  щита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69" y="3957403"/>
            <a:ext cx="3402767" cy="23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гнетушитель ОП-8 (з) АВСЕ - цена 646 рублей, купить в Санкт-Петербург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08" y="3717561"/>
            <a:ext cx="1723869" cy="262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Требования к пожарным щитам – размещение, монтаж, эксплуатация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71566" y="4195430"/>
            <a:ext cx="2623278" cy="166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ожарный Инвентарь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24" y="1092615"/>
            <a:ext cx="3582651" cy="1702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1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2452" y="685802"/>
            <a:ext cx="3327817" cy="708284"/>
          </a:xfrm>
        </p:spPr>
        <p:txBody>
          <a:bodyPr/>
          <a:lstStyle/>
          <a:p>
            <a:pPr lvl="0">
              <a:buClr>
                <a:prstClr val="white"/>
              </a:buClr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 2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6" y="1069924"/>
            <a:ext cx="9086310" cy="57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5519" y="-1683738"/>
            <a:ext cx="8117942" cy="11485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трелка вправо 4"/>
          <p:cNvSpPr/>
          <p:nvPr/>
        </p:nvSpPr>
        <p:spPr>
          <a:xfrm rot="10093061">
            <a:off x="10103569" y="564858"/>
            <a:ext cx="550410" cy="2278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4785340">
            <a:off x="9494708" y="1442368"/>
            <a:ext cx="1515312" cy="20482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4806562">
            <a:off x="9269218" y="3339611"/>
            <a:ext cx="1883161" cy="2341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173826">
            <a:off x="5056910" y="4777045"/>
            <a:ext cx="5286955" cy="1955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279572">
            <a:off x="1856644" y="5289562"/>
            <a:ext cx="3143414" cy="2401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5679630">
            <a:off x="1388035" y="5045088"/>
            <a:ext cx="811803" cy="2223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075750">
            <a:off x="1690254" y="4475019"/>
            <a:ext cx="817419" cy="23552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187865">
            <a:off x="9947969" y="2282522"/>
            <a:ext cx="490308" cy="2047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4737904">
            <a:off x="9561709" y="1770780"/>
            <a:ext cx="750369" cy="22716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220911">
            <a:off x="8762145" y="1440709"/>
            <a:ext cx="1007232" cy="23606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7669001">
            <a:off x="7959197" y="1958970"/>
            <a:ext cx="902613" cy="2283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21075381">
            <a:off x="3682459" y="2666581"/>
            <a:ext cx="4415680" cy="249266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21135515">
            <a:off x="1615892" y="3251860"/>
            <a:ext cx="2097424" cy="27204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5795417">
            <a:off x="1303942" y="3986270"/>
            <a:ext cx="846965" cy="25154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4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2471" y="1079292"/>
            <a:ext cx="3162925" cy="884419"/>
          </a:xfrm>
        </p:spPr>
        <p:txBody>
          <a:bodyPr/>
          <a:lstStyle/>
          <a:p>
            <a:pPr lvl="0">
              <a:buClr>
                <a:prstClr val="white"/>
              </a:buClr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 3</a:t>
            </a:r>
          </a:p>
          <a:p>
            <a:endParaRPr lang="ru-RU" dirty="0"/>
          </a:p>
        </p:txBody>
      </p:sp>
      <p:pic>
        <p:nvPicPr>
          <p:cNvPr id="1026" name="Picture 2" descr="Безопасность дорожного движения, ГБОУ Школа имени Маршала В.И. Чуйкова, 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3" y="1311639"/>
            <a:ext cx="9766939" cy="61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рядом с домом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302</TotalTime>
  <Words>63</Words>
  <Application>Microsoft Office PowerPoint</Application>
  <PresentationFormat>Широкоэкранный</PresentationFormat>
  <Paragraphs>15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Сектор</vt:lpstr>
      <vt:lpstr>  Безопасность прежде  всего</vt:lpstr>
      <vt:lpstr>Презентация PowerPoint</vt:lpstr>
      <vt:lpstr>Презентация PowerPoint</vt:lpstr>
      <vt:lpstr>Презентация PowerPoint</vt:lpstr>
      <vt:lpstr>Пожарный Щит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учителя</cp:lastModifiedBy>
  <cp:revision>26</cp:revision>
  <dcterms:created xsi:type="dcterms:W3CDTF">2023-02-11T10:27:52Z</dcterms:created>
  <dcterms:modified xsi:type="dcterms:W3CDTF">2023-03-09T09:52:41Z</dcterms:modified>
</cp:coreProperties>
</file>